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74" autoAdjust="0"/>
    <p:restoredTop sz="85599" autoAdjust="0"/>
  </p:normalViewPr>
  <p:slideViewPr>
    <p:cSldViewPr snapToGrid="0" showGuides="1">
      <p:cViewPr varScale="1">
        <p:scale>
          <a:sx n="96" d="100"/>
          <a:sy n="96" d="100"/>
        </p:scale>
        <p:origin x="90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CDAA-53FC-4976-A999-388B278ECEF0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E19-B1D0-4139-83E2-3A95D3978D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372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CDAA-53FC-4976-A999-388B278ECEF0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E19-B1D0-4139-83E2-3A95D3978D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3850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CDAA-53FC-4976-A999-388B278ECEF0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E19-B1D0-4139-83E2-3A95D3978D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9725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CDAA-53FC-4976-A999-388B278ECEF0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E19-B1D0-4139-83E2-3A95D3978D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7871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CDAA-53FC-4976-A999-388B278ECEF0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E19-B1D0-4139-83E2-3A95D3978D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660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CDAA-53FC-4976-A999-388B278ECEF0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E19-B1D0-4139-83E2-3A95D3978D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611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CDAA-53FC-4976-A999-388B278ECEF0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E19-B1D0-4139-83E2-3A95D3978D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7054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CDAA-53FC-4976-A999-388B278ECEF0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E19-B1D0-4139-83E2-3A95D3978D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4274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CDAA-53FC-4976-A999-388B278ECEF0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E19-B1D0-4139-83E2-3A95D3978D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9315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CDAA-53FC-4976-A999-388B278ECEF0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E19-B1D0-4139-83E2-3A95D3978D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60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DCDAA-53FC-4976-A999-388B278ECEF0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E19-B1D0-4139-83E2-3A95D3978D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704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DCDAA-53FC-4976-A999-388B278ECEF0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DAE19-B1D0-4139-83E2-3A95D3978D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568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ctrTitle"/>
          </p:nvPr>
        </p:nvSpPr>
        <p:spPr bwMode="auto">
          <a:xfrm>
            <a:off x="393927" y="1349976"/>
            <a:ext cx="11413760" cy="4695259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539580" rIns="91440" bIns="269790" numCol="1" rtlCol="0" anchor="ctr" anchorCtr="0" compatLnSpc="1">
            <a:prstTxWarp prst="textNoShape">
              <a:avLst/>
            </a:prstTxWarp>
            <a:spAutoFit/>
          </a:bodyPr>
          <a:lstStyle>
            <a:lvl1pPr indent="358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kumimoji="0" lang="zh-TW" altLang="en-US" sz="24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発表者</a:t>
            </a:r>
            <a:r>
              <a:rPr kumimoji="0" lang="ja-JP" altLang="en-US" sz="24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：</a:t>
            </a:r>
            <a:r>
              <a:rPr kumimoji="0" lang="zh-TW" altLang="en-US" sz="24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臨床</a:t>
            </a:r>
            <a:r>
              <a:rPr kumimoji="0" lang="zh-TW" altLang="en-US" sz="24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太郎</a:t>
            </a:r>
            <a:r>
              <a:rPr kumimoji="0" lang="zh-TW" altLang="en-US" sz="24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（◎代表者）</a:t>
            </a:r>
            <a:r>
              <a:rPr kumimoji="0" lang="zh-TW" altLang="en-US" sz="24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、</a:t>
            </a:r>
            <a:r>
              <a:rPr kumimoji="0" lang="zh-TW" altLang="en-US" sz="24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運動次郎、療法</a:t>
            </a:r>
            <a:r>
              <a:rPr kumimoji="0" lang="zh-TW" altLang="en-US" sz="24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三郎</a:t>
            </a:r>
            <a:r>
              <a:rPr kumimoji="0" lang="zh-TW" altLang="en-US" sz="24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/>
            </a:r>
            <a:br>
              <a:rPr kumimoji="0" lang="zh-TW" altLang="en-US" sz="24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</a:br>
            <a:r>
              <a:rPr kumimoji="0" lang="zh-TW" altLang="en-US" sz="24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/>
            </a:r>
            <a:br>
              <a:rPr kumimoji="0" lang="zh-TW" altLang="en-US" sz="24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</a:br>
            <a:r>
              <a:rPr kumimoji="0" lang="ja-JP" altLang="en-US" sz="24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　</a:t>
            </a:r>
            <a:r>
              <a:rPr kumimoji="0" lang="en-US" altLang="ja-JP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【</a:t>
            </a:r>
            <a:r>
              <a:rPr kumimoji="0"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利益相反の開示</a:t>
            </a:r>
            <a:r>
              <a:rPr kumimoji="0"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】</a:t>
            </a:r>
            <a:endParaRPr kumimoji="0" lang="en-US" altLang="ja-JP" sz="18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</a:pPr>
            <a:r>
              <a:rPr kumimoji="0"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本研究に関連し、開示すべき</a:t>
            </a:r>
            <a:r>
              <a:rPr kumimoji="0"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COI</a:t>
            </a:r>
            <a:r>
              <a:rPr kumimoji="0"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関係にある企業などは以下の通りです。</a:t>
            </a:r>
            <a:endParaRPr kumimoji="0" lang="ja-JP" altLang="en-US" sz="18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</a:pPr>
            <a:r>
              <a:rPr kumimoji="0"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　受託研究・共同研究費：　　　○○製薬</a:t>
            </a:r>
            <a:endParaRPr kumimoji="0" lang="ja-JP" altLang="en-US" sz="18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</a:pPr>
            <a:r>
              <a:rPr kumimoji="0"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　奨学寄附金：　　　　　　　</a:t>
            </a:r>
            <a:r>
              <a:rPr kumimoji="0"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　　</a:t>
            </a:r>
            <a:r>
              <a:rPr kumimoji="0" lang="en-US" altLang="ja-JP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××</a:t>
            </a:r>
            <a:r>
              <a:rPr kumimoji="0"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製薬</a:t>
            </a:r>
            <a:endParaRPr kumimoji="0" lang="ja-JP" altLang="en-US" sz="18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</a:pPr>
            <a:r>
              <a:rPr kumimoji="0"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　寄附講座所属：　　　　　　</a:t>
            </a:r>
            <a:r>
              <a:rPr kumimoji="0"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　あり</a:t>
            </a:r>
            <a:r>
              <a:rPr kumimoji="0"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（△△製薬）　</a:t>
            </a:r>
            <a:r>
              <a:rPr kumimoji="0" lang="en-US" altLang="ja-JP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/>
            </a:r>
            <a:br>
              <a:rPr kumimoji="0" lang="en-US" altLang="ja-JP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</a:br>
            <a:r>
              <a:rPr kumimoji="0"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　　　　　　　　　</a:t>
            </a:r>
            <a:endParaRPr kumimoji="0" lang="ja-JP" altLang="en-US" sz="18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31066" y="448848"/>
            <a:ext cx="58945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b="1" dirty="0" smtClean="0">
                <a:latin typeface="+mn-ea"/>
                <a:cs typeface="Times New Roman" panose="02020603050405020304" pitchFamily="18" charset="0"/>
              </a:rPr>
              <a:t>ポスター</a:t>
            </a:r>
            <a:r>
              <a:rPr lang="ja-JP" altLang="en-US" sz="2400" b="1" dirty="0">
                <a:latin typeface="+mn-ea"/>
                <a:cs typeface="Times New Roman" panose="02020603050405020304" pitchFamily="18" charset="0"/>
              </a:rPr>
              <a:t>発表：開示する</a:t>
            </a:r>
            <a:r>
              <a:rPr lang="en-US" altLang="ja-JP" sz="2400" b="1" dirty="0">
                <a:latin typeface="+mn-ea"/>
                <a:cs typeface="Times New Roman" panose="02020603050405020304" pitchFamily="18" charset="0"/>
              </a:rPr>
              <a:t>COI</a:t>
            </a:r>
            <a:r>
              <a:rPr lang="ja-JP" altLang="en-US" sz="2400" b="1" dirty="0">
                <a:latin typeface="+mn-ea"/>
                <a:cs typeface="Times New Roman" panose="02020603050405020304" pitchFamily="18" charset="0"/>
              </a:rPr>
              <a:t>がある場合</a:t>
            </a:r>
            <a:endParaRPr lang="ja-JP" altLang="en-US" sz="2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41197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 txBox="1">
            <a:spLocks noChangeArrowheads="1"/>
          </p:cNvSpPr>
          <p:nvPr/>
        </p:nvSpPr>
        <p:spPr bwMode="auto">
          <a:xfrm>
            <a:off x="393927" y="2180973"/>
            <a:ext cx="11413760" cy="303326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539580" rIns="91440" bIns="269790" numCol="1" rtlCol="0" anchor="ctr" anchorCtr="0" compatLnSpc="1">
            <a:prstTxWarp prst="textNoShape">
              <a:avLst/>
            </a:prstTxWarp>
            <a:spAutoFit/>
          </a:bodyPr>
          <a:lstStyle>
            <a:lvl1pPr indent="358775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kumimoji="1" sz="4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kumimoji="0" lang="zh-TW" altLang="en-US" sz="24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発表者</a:t>
            </a:r>
            <a:r>
              <a:rPr kumimoji="0" lang="ja-JP" altLang="en-US" sz="24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：</a:t>
            </a:r>
            <a:r>
              <a:rPr kumimoji="0" lang="zh-TW" altLang="en-US" sz="24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臨床太郎（◎代表者）、運動次郎、療法三郎</a:t>
            </a:r>
            <a:br>
              <a:rPr kumimoji="0" lang="zh-TW" altLang="en-US" sz="24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</a:br>
            <a:r>
              <a:rPr kumimoji="0" lang="zh-TW" altLang="en-US" sz="24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/>
            </a:r>
            <a:br>
              <a:rPr kumimoji="0" lang="zh-TW" altLang="en-US" sz="24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</a:br>
            <a:r>
              <a:rPr kumimoji="0" lang="ja-JP" altLang="en-US" sz="24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　</a:t>
            </a:r>
            <a:r>
              <a:rPr kumimoji="0" lang="en-US" altLang="ja-JP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【</a:t>
            </a:r>
            <a:r>
              <a:rPr kumimoji="0"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利益相反の開示</a:t>
            </a:r>
            <a:r>
              <a:rPr kumimoji="0" lang="en-US" altLang="ja-JP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】</a:t>
            </a:r>
            <a:endParaRPr kumimoji="0" lang="en-US" altLang="ja-JP" sz="1800" dirty="0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kumimoji="0" lang="ja-JP" altLang="en-US" sz="24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本研究に関連し、開示すべき</a:t>
            </a:r>
            <a:r>
              <a:rPr kumimoji="0" lang="en-US" altLang="ja-JP" sz="24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COI</a:t>
            </a:r>
            <a:r>
              <a:rPr kumimoji="0" lang="ja-JP" altLang="en-US" sz="240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関係にある企業などはありません。</a:t>
            </a:r>
          </a:p>
          <a:p>
            <a:pPr>
              <a:lnSpc>
                <a:spcPct val="150000"/>
              </a:lnSpc>
            </a:pPr>
            <a:r>
              <a:rPr kumimoji="0"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　　　　　　　　　</a:t>
            </a:r>
            <a:endParaRPr kumimoji="0" lang="ja-JP" altLang="en-US" sz="18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31066" y="448848"/>
            <a:ext cx="58945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b="1" dirty="0" smtClean="0">
                <a:latin typeface="+mn-ea"/>
                <a:cs typeface="Times New Roman" panose="02020603050405020304" pitchFamily="18" charset="0"/>
              </a:rPr>
              <a:t>ポスター</a:t>
            </a:r>
            <a:r>
              <a:rPr lang="ja-JP" altLang="en-US" sz="2400" b="1" dirty="0">
                <a:latin typeface="+mn-ea"/>
                <a:cs typeface="Times New Roman" panose="02020603050405020304" pitchFamily="18" charset="0"/>
              </a:rPr>
              <a:t>発表：開示する</a:t>
            </a:r>
            <a:r>
              <a:rPr lang="en-US" altLang="ja-JP" sz="2400" b="1" dirty="0">
                <a:latin typeface="+mn-ea"/>
                <a:cs typeface="Times New Roman" panose="02020603050405020304" pitchFamily="18" charset="0"/>
              </a:rPr>
              <a:t>COI</a:t>
            </a:r>
            <a:r>
              <a:rPr lang="ja-JP" altLang="en-US" sz="2400" b="1" dirty="0" smtClean="0">
                <a:latin typeface="+mn-ea"/>
                <a:cs typeface="Times New Roman" panose="02020603050405020304" pitchFamily="18" charset="0"/>
              </a:rPr>
              <a:t>がな</a:t>
            </a:r>
            <a:r>
              <a:rPr lang="ja-JP" altLang="en-US" sz="2400" b="1" dirty="0">
                <a:latin typeface="+mn-ea"/>
                <a:cs typeface="Times New Roman" panose="02020603050405020304" pitchFamily="18" charset="0"/>
              </a:rPr>
              <a:t>い</a:t>
            </a:r>
            <a:r>
              <a:rPr lang="ja-JP" altLang="en-US" sz="2400" b="1" dirty="0" smtClean="0">
                <a:latin typeface="+mn-ea"/>
                <a:cs typeface="Times New Roman" panose="02020603050405020304" pitchFamily="18" charset="0"/>
              </a:rPr>
              <a:t>場合</a:t>
            </a:r>
            <a:endParaRPr lang="ja-JP" altLang="en-US" sz="2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7904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22</Words>
  <Application>Microsoft Office PowerPoint</Application>
  <PresentationFormat>ワイド画面</PresentationFormat>
  <Paragraphs>10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Times New Roman</vt:lpstr>
      <vt:lpstr>Office テーマ</vt:lpstr>
      <vt:lpstr>発表者：　臨床太郎（◎代表者）、運動次郎、療法三郎  　　【利益相反の開示】 本研究に関連し、開示すべきCOI関係にある企業などは以下の通りです。 　　受託研究・共同研究費：　　　○○製薬 　　奨学寄附金：　　　　　　　　　　××製薬 　　寄附講座所属：　　　　　　　　あり（△△製薬）　 　　　　　　　　　　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発表者：　心リハ一郎、心リハ二郎（◎代表者）、心リハ三郎、心リハ四郎 【利益相反の開示】 本研究に関連し、開示すべきCOI関係にある企業などは以下の通りです。 　　受託研究・共同研究費：　　　○○製薬 　　奨学寄附金：　　　　　　　　××製薬 　　寄附講座所属：　　　　　　　あり（△△製薬）　　　　　　　　　　　   または   【Disclosure Statement of COI】 The authors have financial conflicts of interest disclose concerning the study, explain below. Trust research/joint research funds:      ○○pharmaceutical company Scholarship funds:     　　　　　　　　 ××pharmaceutical company Affiliation with Endowed Department: 　 yes (△△pharmaceuticals)</dc:title>
  <dc:creator>田嶋　明彦</dc:creator>
  <cp:lastModifiedBy>Kurose Satoshi</cp:lastModifiedBy>
  <cp:revision>3</cp:revision>
  <dcterms:created xsi:type="dcterms:W3CDTF">2017-05-08T23:37:54Z</dcterms:created>
  <dcterms:modified xsi:type="dcterms:W3CDTF">2021-04-06T00:38:38Z</dcterms:modified>
</cp:coreProperties>
</file>